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40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haskar Basu" userId="5123c7a5-ac29-4d3a-8548-7321806cde20" providerId="ADAL" clId="{F6DA12A4-F042-4483-B555-4BC542F2965B}"/>
    <pc:docChg chg="modSld">
      <pc:chgData name="Bhaskar Basu" userId="5123c7a5-ac29-4d3a-8548-7321806cde20" providerId="ADAL" clId="{F6DA12A4-F042-4483-B555-4BC542F2965B}" dt="2025-10-03T10:12:25.196" v="32" actId="20577"/>
      <pc:docMkLst>
        <pc:docMk/>
      </pc:docMkLst>
      <pc:sldChg chg="modSp mod">
        <pc:chgData name="Bhaskar Basu" userId="5123c7a5-ac29-4d3a-8548-7321806cde20" providerId="ADAL" clId="{F6DA12A4-F042-4483-B555-4BC542F2965B}" dt="2025-10-03T10:12:25.196" v="32" actId="20577"/>
        <pc:sldMkLst>
          <pc:docMk/>
          <pc:sldMk cId="2946122898" sldId="256"/>
        </pc:sldMkLst>
        <pc:spChg chg="mod">
          <ac:chgData name="Bhaskar Basu" userId="5123c7a5-ac29-4d3a-8548-7321806cde20" providerId="ADAL" clId="{F6DA12A4-F042-4483-B555-4BC542F2965B}" dt="2025-10-03T10:12:25.196" v="32" actId="20577"/>
          <ac:spMkLst>
            <pc:docMk/>
            <pc:sldMk cId="2946122898" sldId="256"/>
            <ac:spMk id="5" creationId="{7FC98514-F1D8-814B-92FE-6C163543FA8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F0AAC-390B-041D-3A6E-DA1F7D187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185857-824F-A97B-7416-538084E88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602AE-90F0-79A5-FAB5-DCEC4569A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49036-3CAD-A990-799B-EE8583803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5BF2B-73DC-09D2-0C2E-3F6F17E2D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749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4A6B5-30FE-BF1B-9761-AB8E0B24D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C0EA2-2294-4C27-93F8-7C29784E6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6D0A8-4C1C-E07D-B7F2-EEC5BFDB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3CC6A-8D72-105D-8C52-C4A23A98B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B8033-8FC3-4A10-82F6-EC5BEAD9D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163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CE8D8A-4622-DB91-215B-DBEAB2AD4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E7479F-C626-F0E2-91F6-4185E833F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6044A-676C-F23A-209C-CFA96341A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61F1F-68B6-C053-D03F-821321EAC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423D6-697D-812F-E861-1CC8B157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530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7BBF-0EEE-858E-81D2-AFE2834C6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A3897-86A4-57FE-FCD0-802014A94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4F2D-B6E4-E2BF-24B1-61C37DEF1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F237C-C742-A0D7-1FD2-2751C8D33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02149-591A-7C7D-188D-7673D0AA1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6284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4161A-10F0-511A-30E0-616251904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B627D-E21C-5E41-6471-E5C1001CD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EB6EC-E92B-2BC4-ED4B-1EABC2B48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77BFC-1954-2AA5-C6E8-F67BA2BD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31EB3-718F-F0E9-FE9B-DE05CA6CD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657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006BF-2B86-2A25-705B-79694657D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649CD-1E4D-25A0-43DB-12F6DE56C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A2221-DA90-E3EC-EC64-F572EF1E6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F52CCF-CF6D-DCA5-B235-F023549EA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AA0373-D6E2-715E-C30D-011396E1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191EE-B930-FDF9-9221-FBFEDEEDA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4735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9D6DE-9EAC-558D-381D-36448493A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9452E-9188-6CFE-92E7-303D71B60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99B90E-CEFD-365B-465C-E711C1F49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41B02-5D98-E307-FBFE-D06E95E10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B1F1C3-CD04-77E5-D532-55D329BF7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1AF9-37EA-D107-12F5-954CEAD8C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12B26F-854C-628F-5879-B9BD67248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170EEF-0E53-321C-73DB-C3CCA3CC6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285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C709-F7F6-2401-2B25-F1374784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6EC837-AB95-7C49-6D4D-27EB97749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2FF584-2F40-19CE-2990-67592B132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462730-6AF8-CF00-B3DA-8E2D2CD1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7302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B5A846-0C65-11EE-E5B5-D6E790C1D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AE6CE5-103E-FBCF-2808-7D3F115F7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42B3C-0A42-9C36-3F7B-63A22CB2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854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5763F-B7E4-F5E7-7153-A1E01DD53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59A3E-C763-122B-7934-5D48FC097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E7980-5FBA-1DE9-1352-8E3418730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5386D7-5E32-B4B8-F248-1B6CCCEA0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547E3-296F-DAB8-CE8B-49689D070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6BD0E6-E235-B97F-CA99-67F621306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141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8A510-AD30-8CD8-D8EC-9973CD8FA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CB5642-07B3-3BD4-DEAA-EC1A3062AF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3EBD56-E2CA-F247-B782-3C8CEDA13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E0F08-FD28-AB51-EE9C-4615327A6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F965E-7CDA-B701-196C-FC014EAF4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E32E4-CDEE-C06F-8C9F-A5EF7F0C1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017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2A9929-41C2-94A4-5D15-4068EBD5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EF4CE-C5B6-BAD2-9C66-E6217035E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4FF0E-8EAC-1C1E-82EE-94CE53BF1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76AC7B-6B0B-457B-858C-48515EF086BE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96D23-875E-53DD-67E7-EDC122E6FB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2B513-B3E0-E8EA-7A36-D06B260B3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E25893-513E-491A-8B09-E11BF8BB20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429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rofile image">
            <a:extLst>
              <a:ext uri="{FF2B5EF4-FFF2-40B4-BE49-F238E27FC236}">
                <a16:creationId xmlns:a16="http://schemas.microsoft.com/office/drawing/2014/main" id="{4AE46129-AE32-D80B-5AA2-4D06128CC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47" y="183614"/>
            <a:ext cx="1939514" cy="1939514"/>
          </a:xfrm>
          <a:prstGeom prst="ellipse">
            <a:avLst/>
          </a:prstGeom>
          <a:ln w="3175" cap="rnd">
            <a:solidFill>
              <a:schemeClr val="bg1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C98514-F1D8-814B-92FE-6C163543FA86}"/>
              </a:ext>
            </a:extLst>
          </p:cNvPr>
          <p:cNvSpPr txBox="1"/>
          <p:nvPr/>
        </p:nvSpPr>
        <p:spPr>
          <a:xfrm>
            <a:off x="2544417" y="636104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BHASKAR BASU </a:t>
            </a:r>
          </a:p>
          <a:p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COUNTRY HEAD 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– ENTERPRISE PARTNER SOLUTIONS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MICROSOFT INDIA AND SOUTH ASIA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380FE8-9CE3-956F-F26D-CA33622EF1F7}"/>
              </a:ext>
            </a:extLst>
          </p:cNvPr>
          <p:cNvSpPr txBox="1"/>
          <p:nvPr/>
        </p:nvSpPr>
        <p:spPr>
          <a:xfrm>
            <a:off x="626165" y="2315817"/>
            <a:ext cx="1103243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Bhaskar Basu is the Country Head for Enterprise Partnerships at Microsoft India and South Asia, where he leads strategic partnerships to accelerate AI-powered customer transformation.</a:t>
            </a:r>
          </a:p>
          <a:p>
            <a:endParaRPr lang="en-US" dirty="0"/>
          </a:p>
          <a:p>
            <a:r>
              <a:rPr lang="en-US" dirty="0"/>
              <a:t>With 14+ years at Microsoft, Bhaskar has played a pivotal role in transforming customer engagement through innovations in cloud computing, intelligent devices, and data analytics.</a:t>
            </a:r>
          </a:p>
          <a:p>
            <a:endParaRPr lang="en-US" dirty="0"/>
          </a:p>
          <a:p>
            <a:r>
              <a:rPr lang="en-US" dirty="0"/>
              <a:t>Bhaskar is a recognized thought leader in digital transformation and AI, frequently speaking at industry forums.</a:t>
            </a:r>
          </a:p>
          <a:p>
            <a:endParaRPr lang="en-US" dirty="0"/>
          </a:p>
          <a:p>
            <a:r>
              <a:rPr lang="en-US" dirty="0"/>
              <a:t>Outside of work, Bhaskar is passionate about mentoring people, motorcycling, and reading non-fiction, and values quality time with his family.</a:t>
            </a:r>
          </a:p>
          <a:p>
            <a:endParaRPr lang="en-US" dirty="0"/>
          </a:p>
          <a:p>
            <a:r>
              <a:rPr lang="en-US" dirty="0"/>
              <a:t>He is an alumnus and gold medalist from the Indian Institute of Management, Bangalore.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46122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2d1dd8b2-ee7b-4415-bd91-f6143adf9bbb" xsi:nil="true"/>
    <_ip_UnifiedCompliancePolicyProperties xmlns="http://schemas.microsoft.com/sharepoint/v3" xsi:nil="true"/>
    <MediaServiceKeyPoints xmlns="2d1dd8b2-ee7b-4415-bd91-f6143adf9bbb" xsi:nil="true"/>
    <MediaServiceTranscript xmlns="2d1dd8b2-ee7b-4415-bd91-f6143adf9bb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B25794859A04B9B948FE6AA3956E4" ma:contentTypeVersion="24" ma:contentTypeDescription="Create a new document." ma:contentTypeScope="" ma:versionID="e8a033ac0284e522c053679d0325a7b6">
  <xsd:schema xmlns:xsd="http://www.w3.org/2001/XMLSchema" xmlns:xs="http://www.w3.org/2001/XMLSchema" xmlns:p="http://schemas.microsoft.com/office/2006/metadata/properties" xmlns:ns1="http://schemas.microsoft.com/sharepoint/v3" xmlns:ns3="8467c2b5-bd56-45b6-9b3d-e1f95c064e79" xmlns:ns4="2d1dd8b2-ee7b-4415-bd91-f6143adf9bbb" targetNamespace="http://schemas.microsoft.com/office/2006/metadata/properties" ma:root="true" ma:fieldsID="a7486ccd1b04ef003b3c5711633db96b" ns1:_="" ns3:_="" ns4:_="">
    <xsd:import namespace="http://schemas.microsoft.com/sharepoint/v3"/>
    <xsd:import namespace="8467c2b5-bd56-45b6-9b3d-e1f95c064e79"/>
    <xsd:import namespace="2d1dd8b2-ee7b-4415-bd91-f6143adf9bb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3:LastSharedByUser" minOccurs="0"/>
                <xsd:element ref="ns3:LastSharedByTime" minOccurs="0"/>
                <xsd:element ref="ns4:MediaServiceAutoTags" minOccurs="0"/>
                <xsd:element ref="ns4:MediaServiceOCR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Transcript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67c2b5-bd56-45b6-9b3d-e1f95c064e7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4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5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1dd8b2-ee7b-4415-bd91-f6143adf9b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description="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description="" ma:internalName="MediaServiceLocation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Transcript" ma:index="25" nillable="true" ma:displayName="MediaServiceTranscript" ma:hidden="true" ma:internalName="MediaServiceTranscript" ma:readOnly="false">
      <xsd:simpleType>
        <xsd:restriction base="dms:Note"/>
      </xsd:simpleType>
    </xsd:element>
    <xsd:element name="MediaLengthInSeconds" ma:index="26" nillable="true" ma:displayName="Length (seconds)" ma:internalName="MediaLengthInSeconds" ma:readOnly="true">
      <xsd:simpleType>
        <xsd:restriction base="dms:Unknown"/>
      </xsd:simpleType>
    </xsd:element>
    <xsd:element name="_activity" ma:index="27" nillable="true" ma:displayName="_activity" ma:hidden="true" ma:internalName="_activity">
      <xsd:simpleType>
        <xsd:restriction base="dms:Note"/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305206-0E0F-4221-9821-4327EC74DA1D}">
  <ds:schemaRefs>
    <ds:schemaRef ds:uri="http://schemas.microsoft.com/sharepoint/v3"/>
    <ds:schemaRef ds:uri="http://purl.org/dc/elements/1.1/"/>
    <ds:schemaRef ds:uri="http://schemas.microsoft.com/office/infopath/2007/PartnerControls"/>
    <ds:schemaRef ds:uri="8467c2b5-bd56-45b6-9b3d-e1f95c064e79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2d1dd8b2-ee7b-4415-bd91-f6143adf9bbb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D429C2D-6FEA-4111-9454-7665D27B58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467c2b5-bd56-45b6-9b3d-e1f95c064e79"/>
    <ds:schemaRef ds:uri="2d1dd8b2-ee7b-4415-bd91-f6143adf9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E34271-F330-4D75-800D-FB1FAE590D5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7ba5c36-b7cf-4793-bbc2-bd5b3a9f95ca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129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Bhaskar Basu</dc:creator>
  <cp:lastModifiedBy>Bhaskar Basu</cp:lastModifiedBy>
  <cp:revision>2</cp:revision>
  <dcterms:created xsi:type="dcterms:W3CDTF">2025-06-26T14:36:43Z</dcterms:created>
  <dcterms:modified xsi:type="dcterms:W3CDTF">2025-10-03T10:12:26Z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0x010100620B25794859A04B9B948FE6AA3956E4</vt:lpwstr>
  </property>
</Properties>
</file>